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-70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DAD1D-0F0C-4B0E-9497-52982AEC72C7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17B92-CB5D-4FAC-8DB6-1B7359358C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592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DAD1D-0F0C-4B0E-9497-52982AEC72C7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17B92-CB5D-4FAC-8DB6-1B7359358C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04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464" b="1" smtClean="0">
                <a:cs typeface="Times New Roman" pitchFamily="18" charset="0"/>
              </a:rPr>
              <a:t>M Tech(Data Science &amp; Engineering)</a:t>
            </a:r>
            <a:br>
              <a:rPr lang="en-IN" sz="3464" b="1" smtClean="0">
                <a:cs typeface="Times New Roman" pitchFamily="18" charset="0"/>
              </a:rPr>
            </a:br>
            <a:r>
              <a:rPr lang="en-IN" sz="3464" b="1" smtClean="0">
                <a:cs typeface="Times New Roman" pitchFamily="18" charset="0"/>
              </a:rPr>
              <a:t>Introduction to Statistical Methods  [ISM]</a:t>
            </a:r>
            <a:endParaRPr lang="en-US" altLang="en-US" sz="3464" b="1" dirty="0"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70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42046"/>
      </p:ext>
    </p:extLst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31527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20689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8129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81878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66234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89248"/>
      </p:ext>
    </p:extLst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23915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73306"/>
      </p:ext>
    </p:extLst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23040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11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74226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91930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01025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47233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55455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77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65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7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57149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2110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mtClean="0"/>
              <a:t/>
            </a:r>
            <a:br>
              <a:rPr lang="en-IN" smtClean="0"/>
            </a:br>
            <a:r>
              <a:rPr lang="en-IN" b="1" smtClean="0">
                <a:solidFill>
                  <a:srgbClr val="7030A0"/>
                </a:solidFill>
              </a:rPr>
              <a:t>Session No 4 </a:t>
            </a:r>
            <a:r>
              <a:rPr lang="en-US" altLang="en-US" b="1" smtClean="0">
                <a:solidFill>
                  <a:srgbClr val="7030A0"/>
                </a:solidFill>
              </a:rPr>
              <a:t>Course Handout</a:t>
            </a:r>
            <a:r>
              <a:rPr lang="en-IN" smtClean="0"/>
              <a:t/>
            </a:r>
            <a:br>
              <a:rPr lang="en-IN" smtClean="0"/>
            </a:b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42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44828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40196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64974"/>
      </p:ext>
    </p:extLst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56798"/>
      </p:ext>
    </p:extLst>
  </p:cSld>
  <p:clrMapOvr>
    <a:masterClrMapping/>
  </p:clrMapOvr>
  <p:transition spd="slow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94285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99975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61065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17223"/>
      </p:ext>
    </p:extLst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81601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6950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18194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00336"/>
      </p:ext>
    </p:extLst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59932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     </a:t>
            </a:r>
            <a:r>
              <a:rPr lang="en-US" b="1" smtClean="0">
                <a:latin typeface="+mn-lt"/>
              </a:rPr>
              <a:t>Example</a:t>
            </a:r>
            <a:endParaRPr lang="x-none" b="1" dirty="0"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67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19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76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82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8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52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53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70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97260"/>
      </p:ext>
    </p:extLst>
  </p:cSld>
  <p:clrMapOvr>
    <a:masterClrMapping/>
  </p:clrMapOvr>
  <p:transition spd="slow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97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35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17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47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4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44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83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137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729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43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82366"/>
      </p:ext>
    </p:extLst>
  </p:cSld>
  <p:clrMapOvr>
    <a:masterClrMapping/>
  </p:clrMapOvr>
  <p:transition spd="slow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9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14789"/>
      </p:ext>
    </p:extLst>
  </p:cSld>
  <p:clrMapOvr>
    <a:masterClrMapping/>
  </p:clrMapOvr>
  <p:transition spd="slow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37032"/>
      </p:ext>
    </p:extLst>
  </p:cSld>
  <p:clrMapOvr>
    <a:masterClrMapping/>
  </p:clrMapOvr>
  <p:transition spd="slow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69772"/>
      </p:ext>
    </p:extLst>
  </p:cSld>
  <p:clrMapOvr>
    <a:masterClrMapping/>
  </p:clrMapOvr>
  <p:transition spd="slow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41029"/>
      </p:ext>
    </p:extLst>
  </p:cSld>
  <p:clrMapOvr>
    <a:masterClrMapping/>
  </p:clrMapOvr>
  <p:transition spd="slow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64269"/>
      </p:ext>
    </p:extLst>
  </p:cSld>
  <p:clrMapOvr>
    <a:masterClrMapping/>
  </p:clrMapOvr>
  <p:transition spd="slow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46234"/>
      </p:ext>
    </p:extLst>
  </p:cSld>
  <p:clrMapOvr>
    <a:masterClrMapping/>
  </p:clrMapOvr>
  <p:transition spd="slow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81279"/>
      </p:ext>
    </p:extLst>
  </p:cSld>
  <p:clrMapOvr>
    <a:masterClrMapping/>
  </p:clrMapOvr>
  <p:transition spd="slow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17297"/>
      </p:ext>
    </p:extLst>
  </p:cSld>
  <p:clrMapOvr>
    <a:masterClrMapping/>
  </p:clrMapOvr>
  <p:transition spd="slow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70854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64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6111"/>
      </p:ext>
    </p:extLst>
  </p:cSld>
  <p:clrMapOvr>
    <a:masterClrMapping/>
  </p:clrMapOvr>
  <p:transition spd="slow">
    <p:pull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81115"/>
      </p:ext>
    </p:extLst>
  </p:cSld>
  <p:clrMapOvr>
    <a:masterClrMapping/>
  </p:clrMapOvr>
  <p:transition spd="slow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12176"/>
      </p:ext>
    </p:extLst>
  </p:cSld>
  <p:clrMapOvr>
    <a:masterClrMapping/>
  </p:clrMapOvr>
  <p:transition spd="slow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43519"/>
      </p:ext>
    </p:extLst>
  </p:cSld>
  <p:clrMapOvr>
    <a:masterClrMapping/>
  </p:clrMapOvr>
  <p:transition spd="slow">
    <p:pull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09876"/>
      </p:ext>
    </p:extLst>
  </p:cSld>
  <p:clrMapOvr>
    <a:masterClrMapping/>
  </p:clrMapOvr>
  <p:transition spd="slow">
    <p:pull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 smtClean="0">
                <a:latin typeface="Times New Roman" pitchFamily="18" charset="0"/>
                <a:cs typeface="Times New Roman" pitchFamily="18" charset="0"/>
              </a:rPr>
              <a:t>Thanks</a:t>
            </a:r>
            <a:endParaRPr lang="en-US" sz="8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3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72495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54365"/>
      </p:ext>
    </p:extLst>
  </p:cSld>
  <p:clrMapOvr>
    <a:masterClrMapping/>
  </p:clrMapOvr>
  <p:transition spd="slow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Custom</PresentationFormat>
  <Paragraphs>4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M Tech(Data Science &amp; Engineering) Introduction to Statistical Methods  [ISM]</vt:lpstr>
      <vt:lpstr>PowerPoint Presentation</vt:lpstr>
      <vt:lpstr> Session No 4 Course Handout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 Tech(Data Science &amp; Engineering) Introduction to Statistical Methods  [ISM]</dc:title>
  <dc:creator>Vamshi Goud</dc:creator>
  <cp:lastModifiedBy>Windows User</cp:lastModifiedBy>
  <cp:revision>3</cp:revision>
  <dcterms:created xsi:type="dcterms:W3CDTF">2021-11-26T09:14:52Z</dcterms:created>
  <dcterms:modified xsi:type="dcterms:W3CDTF">2022-05-01T15:30:16Z</dcterms:modified>
</cp:coreProperties>
</file>